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57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DA5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60" y="-10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4725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14617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22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38100"/>
            <a:ext cx="8534400" cy="9525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rgbClr val="CC6600"/>
                </a:solidFill>
              </a:defRPr>
            </a:lvl1pPr>
          </a:lstStyle>
          <a:p>
            <a:r>
              <a:rPr lang="en-US" dirty="0" smtClean="0"/>
              <a:t>Click to Edit Master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534400" cy="4572000"/>
          </a:xfrm>
        </p:spPr>
        <p:txBody>
          <a:bodyPr/>
          <a:lstStyle>
            <a:lvl1pPr>
              <a:buClr>
                <a:srgbClr val="CC6600"/>
              </a:buClr>
              <a:defRPr sz="2600" b="0"/>
            </a:lvl1pPr>
            <a:lvl2pPr>
              <a:defRPr sz="2400"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285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38100"/>
            <a:ext cx="8534400" cy="9525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rgbClr val="CC6600"/>
                </a:solidFill>
              </a:defRPr>
            </a:lvl1pPr>
          </a:lstStyle>
          <a:p>
            <a:r>
              <a:rPr lang="en-US" dirty="0" smtClean="0"/>
              <a:t>Click to Edit Master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1143000"/>
            <a:ext cx="4038600" cy="4525963"/>
          </a:xfrm>
        </p:spPr>
        <p:txBody>
          <a:bodyPr/>
          <a:lstStyle>
            <a:lvl1pPr marL="0" indent="0">
              <a:buClr>
                <a:srgbClr val="CC6600"/>
              </a:buClr>
              <a:buFontTx/>
              <a:buNone/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48200" y="1143000"/>
            <a:ext cx="4038600" cy="4525963"/>
          </a:xfrm>
        </p:spPr>
        <p:txBody>
          <a:bodyPr/>
          <a:lstStyle>
            <a:lvl1pPr marL="0" indent="0">
              <a:buClr>
                <a:srgbClr val="CC6600"/>
              </a:buClr>
              <a:buFontTx/>
              <a:buNone/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069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7328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39C43-E342-4A1D-98FB-010A5C7888B3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1331D-F224-4DC5-8475-9628907EA2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653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  <p:sldLayoutId id="2147483660" r:id="rId4"/>
    <p:sldLayoutId id="2147483655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5845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655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73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273278"/>
      </p:ext>
    </p:extLst>
  </p:cSld>
  <p:clrMapOvr>
    <a:masterClrMapping/>
  </p:clrMapOvr>
</p:sld>
</file>

<file path=ppt/theme/theme1.xml><?xml version="1.0" encoding="utf-8"?>
<a:theme xmlns:a="http://schemas.openxmlformats.org/drawingml/2006/main" name="crest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crest</Template>
  <TotalTime>4</TotalTime>
  <Words>0</Words>
  <Application>Microsoft Office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crest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Buffalo State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norrisma1</dc:creator>
  <cp:lastModifiedBy>Waite, Kaylene</cp:lastModifiedBy>
  <cp:revision>3</cp:revision>
  <dcterms:created xsi:type="dcterms:W3CDTF">2013-01-29T14:57:17Z</dcterms:created>
  <dcterms:modified xsi:type="dcterms:W3CDTF">2013-02-14T15:17:50Z</dcterms:modified>
</cp:coreProperties>
</file>